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  <p:embeddedFont>
      <p:font typeface="Source Sans Pro SemiBold" panose="020B050303040302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>
      <p:cViewPr>
        <p:scale>
          <a:sx n="281" d="100"/>
          <a:sy n="281" d="100"/>
        </p:scale>
        <p:origin x="-6720" y="-2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544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837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806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267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908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307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410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319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438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904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439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A482D-827C-C043-8C6B-07D2482A99C0}" type="datetimeFigureOut">
              <a:rPr lang="en-CH" smtClean="0"/>
              <a:t>27.02.24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6258-1C16-B148-803C-39ADF07B2A6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739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">
            <a:extLst>
              <a:ext uri="{FF2B5EF4-FFF2-40B4-BE49-F238E27FC236}">
                <a16:creationId xmlns:a16="http://schemas.microsoft.com/office/drawing/2014/main" id="{FB341A06-E0F6-23A0-04D0-DD9BD5974D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5" name="Gerader Verbinder 13">
            <a:extLst>
              <a:ext uri="{FF2B5EF4-FFF2-40B4-BE49-F238E27FC236}">
                <a16:creationId xmlns:a16="http://schemas.microsoft.com/office/drawing/2014/main" id="{C7213950-4CD9-D2BE-EEBC-5290FEC56620}"/>
              </a:ext>
            </a:extLst>
          </p:cNvPr>
          <p:cNvCxnSpPr/>
          <p:nvPr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DCA02069-67A7-5D3A-AF2A-EC6FB1903248}"/>
              </a:ext>
            </a:extLst>
          </p:cNvPr>
          <p:cNvSpPr txBox="1">
            <a:spLocks/>
          </p:cNvSpPr>
          <p:nvPr/>
        </p:nvSpPr>
        <p:spPr>
          <a:xfrm>
            <a:off x="2412000" y="273049"/>
            <a:ext cx="3465505" cy="53549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7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00" kern="1200" spc="-20" baseline="0">
                <a:solidFill>
                  <a:schemeClr val="tx1"/>
                </a:solidFill>
                <a:latin typeface="Source Sans Pro SemiBold" panose="020B06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noProof="0" dirty="0"/>
              <a:t>Psychologisches Institut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6453BC-91CA-EEE1-50A9-D8F816C33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" b="111"/>
          <a:stretch/>
        </p:blipFill>
        <p:spPr>
          <a:xfrm>
            <a:off x="307616" y="1009997"/>
            <a:ext cx="8528768" cy="561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61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67A62-6440-FBC7-21D7-F3176961AB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1" b="111"/>
          <a:stretch/>
        </p:blipFill>
        <p:spPr>
          <a:xfrm>
            <a:off x="307615" y="1003959"/>
            <a:ext cx="8528769" cy="5617559"/>
          </a:xfrm>
          <a:prstGeom prst="rect">
            <a:avLst/>
          </a:prstGeom>
        </p:spPr>
      </p:pic>
      <p:pic>
        <p:nvPicPr>
          <p:cNvPr id="4" name="Grafik 8">
            <a:extLst>
              <a:ext uri="{FF2B5EF4-FFF2-40B4-BE49-F238E27FC236}">
                <a16:creationId xmlns:a16="http://schemas.microsoft.com/office/drawing/2014/main" id="{FB341A06-E0F6-23A0-04D0-DD9BD5974D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5" name="Gerader Verbinder 13">
            <a:extLst>
              <a:ext uri="{FF2B5EF4-FFF2-40B4-BE49-F238E27FC236}">
                <a16:creationId xmlns:a16="http://schemas.microsoft.com/office/drawing/2014/main" id="{C7213950-4CD9-D2BE-EEBC-5290FEC56620}"/>
              </a:ext>
            </a:extLst>
          </p:cNvPr>
          <p:cNvCxnSpPr/>
          <p:nvPr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DCA02069-67A7-5D3A-AF2A-EC6FB1903248}"/>
              </a:ext>
            </a:extLst>
          </p:cNvPr>
          <p:cNvSpPr txBox="1">
            <a:spLocks/>
          </p:cNvSpPr>
          <p:nvPr/>
        </p:nvSpPr>
        <p:spPr>
          <a:xfrm>
            <a:off x="2412000" y="273049"/>
            <a:ext cx="3465505" cy="53549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7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00" kern="1200" spc="-20" baseline="0">
                <a:solidFill>
                  <a:schemeClr val="tx1"/>
                </a:solidFill>
                <a:latin typeface="Source Sans Pro SemiBold" panose="020B06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dirty="0"/>
              <a:t>Department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Psychology</a:t>
            </a:r>
            <a:endParaRPr lang="de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612062-A1CE-2C95-C8C9-4B886753C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2890" y="3581888"/>
            <a:ext cx="1817669" cy="181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23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5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 Light</vt:lpstr>
      <vt:lpstr>Arial</vt:lpstr>
      <vt:lpstr>Source Sans Pro SemiBold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Jörg Gross</dc:creator>
  <cp:lastModifiedBy>Jörg Gross</cp:lastModifiedBy>
  <cp:revision>4</cp:revision>
  <dcterms:created xsi:type="dcterms:W3CDTF">2024-02-22T14:12:58Z</dcterms:created>
  <dcterms:modified xsi:type="dcterms:W3CDTF">2024-02-27T11:56:08Z</dcterms:modified>
</cp:coreProperties>
</file>